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679C5-792D-451C-90FA-A3C79170593A}" v="2" dt="2022-01-17T18:45:53.657"/>
    <p1510:client id="{B168B24C-F065-4C98-A487-42796D1CB0E1}" v="2" dt="2022-01-17T20:00:17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simon" userId="02a22f8a7652f57a" providerId="LiveId" clId="{B168B24C-F065-4C98-A487-42796D1CB0E1}"/>
    <pc:docChg chg="custSel modSld">
      <pc:chgData name="paul simon" userId="02a22f8a7652f57a" providerId="LiveId" clId="{B168B24C-F065-4C98-A487-42796D1CB0E1}" dt="2022-01-17T20:00:56.957" v="519" actId="14100"/>
      <pc:docMkLst>
        <pc:docMk/>
      </pc:docMkLst>
      <pc:sldChg chg="modSp mod">
        <pc:chgData name="paul simon" userId="02a22f8a7652f57a" providerId="LiveId" clId="{B168B24C-F065-4C98-A487-42796D1CB0E1}" dt="2022-01-17T20:00:56.957" v="519" actId="14100"/>
        <pc:sldMkLst>
          <pc:docMk/>
          <pc:sldMk cId="286689887" sldId="256"/>
        </pc:sldMkLst>
        <pc:spChg chg="mod">
          <ac:chgData name="paul simon" userId="02a22f8a7652f57a" providerId="LiveId" clId="{B168B24C-F065-4C98-A487-42796D1CB0E1}" dt="2022-01-17T20:00:56.957" v="519" actId="14100"/>
          <ac:spMkLst>
            <pc:docMk/>
            <pc:sldMk cId="286689887" sldId="256"/>
            <ac:spMk id="8" creationId="{DE14B950-7B94-4D4F-9C74-1A5D80B646BC}"/>
          </ac:spMkLst>
        </pc:spChg>
        <pc:spChg chg="mod">
          <ac:chgData name="paul simon" userId="02a22f8a7652f57a" providerId="LiveId" clId="{B168B24C-F065-4C98-A487-42796D1CB0E1}" dt="2022-01-17T20:00:17.321" v="515" actId="1076"/>
          <ac:spMkLst>
            <pc:docMk/>
            <pc:sldMk cId="286689887" sldId="256"/>
            <ac:spMk id="11" creationId="{F561AAE8-E6DA-4AB9-9AB4-69A63C2683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9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7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5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9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9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9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81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64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42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190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28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8865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30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44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9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FCFE-FEA5-47B2-B838-0D76EFE24B1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1C582DB-AD72-48B0-9189-B5994C81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1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ulmsimon@simonbusinesssolutions.com" TargetMode="External"/><Relationship Id="rId2" Type="http://schemas.openxmlformats.org/officeDocument/2006/relationships/hyperlink" Target="mailto:pauljsimon@simonbusinesssolutions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A83B46E-4B9D-41E7-AEA4-D49D0E7D8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6A8005-E9F4-4EB9-8920-B40570B4A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0635935-0E19-45AE-833C-28B82B087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3F51BFFB-86E2-4C0F-A3E6-9EB854CA4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BC377650-A34B-4F5C-9CF6-357C1AE1A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EDFD6E0-0A92-4B6A-8B1C-6DD83E629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A1D08E0A-48F2-475F-933A-7D65C5B04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43F7D684-BFDD-4685-8195-32F1ABE31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4A0E8712-3D59-4F13-9FD3-F8889E3C5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D99F7967-C64D-482A-A1B6-896D7EC22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7CE53433-52BD-4F44-80A5-B57F4B53A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DDD8BE1-A35E-407A-BD9D-CD218ED52ABD}"/>
              </a:ext>
            </a:extLst>
          </p:cNvPr>
          <p:cNvSpPr txBox="1"/>
          <p:nvPr/>
        </p:nvSpPr>
        <p:spPr>
          <a:xfrm>
            <a:off x="643467" y="816638"/>
            <a:ext cx="3403016" cy="5224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Bef>
                <a:spcPct val="0"/>
              </a:spcBef>
              <a:spcAft>
                <a:spcPts val="800"/>
              </a:spcAft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rPr>
              <a:t>Simon Business Solutions, LLC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39163 </a:t>
            </a:r>
            <a:r>
              <a:rPr kumimoji="0" lang="en-US" altLang="en-US" sz="1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Alapocas</a:t>
            </a: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Dr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Millville, DE 19967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Paul J. Simon III (302) 563 0587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Paul M. Simon (302) 430 8939 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pauljsimon@simonbusinesssolutions.com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paulmsimon@simonbusinesssolutions.com</a:t>
            </a: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>
              <a:spcBef>
                <a:spcPct val="0"/>
              </a:spcBef>
              <a:spcAft>
                <a:spcPts val="800"/>
              </a:spcAft>
            </a:pPr>
            <a:r>
              <a:rPr lang="en-US" sz="3600" b="1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4B950-7B94-4D4F-9C74-1A5D80B646BC}"/>
              </a:ext>
            </a:extLst>
          </p:cNvPr>
          <p:cNvSpPr txBox="1"/>
          <p:nvPr/>
        </p:nvSpPr>
        <p:spPr>
          <a:xfrm>
            <a:off x="4616835" y="893378"/>
            <a:ext cx="4619706" cy="56230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457200" marR="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Let Experienced IBEW Representatives Help Your Members</a:t>
            </a:r>
          </a:p>
          <a:p>
            <a:pPr marL="457200" marR="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College Tuition Reduction Programs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Sage Scholarships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P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roviding up to one year of tuition for any family member at over 400 colleges across the country 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Ready Set College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– an adv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isor to help plan and save for college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Future Fuel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– Smart technology that helps members and their families to save on student debt payments (average of $350/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Free Will Creation and/or Review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Creative Programs to Assist Working Families in Today’s Financial Landscape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us for more information.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561AAE8-E6DA-4AB9-9AB4-69A63C268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702" y="6196191"/>
            <a:ext cx="6376946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898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</TotalTime>
  <Words>135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Mirarchi</dc:creator>
  <cp:lastModifiedBy>paul simon</cp:lastModifiedBy>
  <cp:revision>3</cp:revision>
  <dcterms:created xsi:type="dcterms:W3CDTF">2022-01-14T17:06:37Z</dcterms:created>
  <dcterms:modified xsi:type="dcterms:W3CDTF">2022-01-17T20:01:01Z</dcterms:modified>
</cp:coreProperties>
</file>